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76" r:id="rId2"/>
    <p:sldId id="267" r:id="rId3"/>
    <p:sldId id="272" r:id="rId4"/>
    <p:sldId id="278" r:id="rId5"/>
    <p:sldId id="275" r:id="rId6"/>
    <p:sldId id="268" r:id="rId7"/>
    <p:sldId id="273" r:id="rId8"/>
    <p:sldId id="257" r:id="rId9"/>
    <p:sldId id="262" r:id="rId10"/>
    <p:sldId id="274" r:id="rId11"/>
    <p:sldId id="265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80" autoAdjust="0"/>
    <p:restoredTop sz="94660"/>
  </p:normalViewPr>
  <p:slideViewPr>
    <p:cSldViewPr snapToGrid="0">
      <p:cViewPr varScale="1">
        <p:scale>
          <a:sx n="78" d="100"/>
          <a:sy n="78" d="100"/>
        </p:scale>
        <p:origin x="787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AAA915-188F-424D-9648-83CE1B4D71EF}" type="datetimeFigureOut">
              <a:rPr lang="en-CA" smtClean="0"/>
              <a:t>2025-10-10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21C691-1E29-4971-96E1-D91BFD1D7AA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936382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21C691-1E29-4971-96E1-D91BFD1D7AAB}" type="slidenum">
              <a:rPr lang="en-CA" smtClean="0"/>
              <a:t>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610966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FEEBB1-5137-6E3B-A5AD-0A1A10BD82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EFA8341-08FF-94AE-72F5-DFEBEA6E6B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607EFE-97C9-46A9-907D-7F66AF8016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6D9EF-CE1C-4ACE-B43A-095A88614771}" type="datetimeFigureOut">
              <a:rPr lang="en-CA" smtClean="0"/>
              <a:t>2025-10-10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F58F01-AE50-55E9-8611-C845DDB52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BB3D83-B99E-D8E3-5552-EC1F4627C3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D1752-60A0-4AA5-8E52-57CD517AB61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971803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06828D-4959-59C5-B8DF-C5597ECA4E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1ADC04F-AD65-8AF5-B30B-A1D96FDDB8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BA4F6B-10C8-A150-1DCF-4987B2526E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6D9EF-CE1C-4ACE-B43A-095A88614771}" type="datetimeFigureOut">
              <a:rPr lang="en-CA" smtClean="0"/>
              <a:t>2025-10-10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705810-6139-5F6B-D000-A226ED2397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B350C7-88C9-D7C8-6C05-19DD46ADF8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D1752-60A0-4AA5-8E52-57CD517AB61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027775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474F537-E672-B019-B23F-A859909F125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C99C5C-D0B9-C0DA-4C56-CAB10B4B4C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4C4A31-F573-C5E3-1623-DBB36ADA29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6D9EF-CE1C-4ACE-B43A-095A88614771}" type="datetimeFigureOut">
              <a:rPr lang="en-CA" smtClean="0"/>
              <a:t>2025-10-10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819AB5-21C7-AAD2-9E0F-8EB5CBB138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4CAB95-EB80-2CEA-6CDA-7D1C67E4A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D1752-60A0-4AA5-8E52-57CD517AB61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231796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18DF81-BA4F-5CAC-1173-FD7DE0845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950498-4C85-85E8-5DED-5914A1AB1C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A1A3AD-9E96-8749-0C82-919E97A2EB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6D9EF-CE1C-4ACE-B43A-095A88614771}" type="datetimeFigureOut">
              <a:rPr lang="en-CA" smtClean="0"/>
              <a:t>2025-10-10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A3D8DF-4F6E-F71A-9B62-CED7DD7957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832276-3420-5848-B2B3-37399E52B2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D1752-60A0-4AA5-8E52-57CD517AB61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376272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A7C9F-EBCB-22F6-B6EE-F9BD72B356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C3A2F0-B831-A272-AB97-53B106A1EE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AC7DB3-4D25-4226-E704-986EE6BF9F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6D9EF-CE1C-4ACE-B43A-095A88614771}" type="datetimeFigureOut">
              <a:rPr lang="en-CA" smtClean="0"/>
              <a:t>2025-10-10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C5F824-42DE-A325-3CEE-DB4742E01F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EB89CC-B740-A7AB-A149-BDDC153D27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D1752-60A0-4AA5-8E52-57CD517AB61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123145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73C0F7-6A4F-1B6B-6819-EEAD84DE1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036E1A-500B-F86F-5739-8B58AD3C62F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CDA22F-E4D5-1CA2-90C9-945513E8A2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B17D8C-5682-F066-17AB-5FA6755663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6D9EF-CE1C-4ACE-B43A-095A88614771}" type="datetimeFigureOut">
              <a:rPr lang="en-CA" smtClean="0"/>
              <a:t>2025-10-10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0BD658-CEC1-FD09-723D-2C03455922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C5B66F-5835-F65E-F198-123FCC85E4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D1752-60A0-4AA5-8E52-57CD517AB61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719541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BB219-4C77-A38A-CFF6-7CD01DE1C3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F6F143-2019-8856-0E72-1C4FAAF82C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14F337-C386-D1CF-87B5-9B11098271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DE0E76D-7D19-2F26-A234-706D3C1DFA6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9D196A3-EE12-745E-0011-56618FAA31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B470A4E-0776-DB7F-423D-CF8C625A79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6D9EF-CE1C-4ACE-B43A-095A88614771}" type="datetimeFigureOut">
              <a:rPr lang="en-CA" smtClean="0"/>
              <a:t>2025-10-10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C84561-436D-0EAA-86BF-59B6DE125A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309DE30-BDE5-E100-6358-7A1682DEF6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D1752-60A0-4AA5-8E52-57CD517AB61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769204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A64FE-094F-985C-6736-BDD0DF930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53E33D5-5D8F-41F8-A6D9-7C33DF30C4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6D9EF-CE1C-4ACE-B43A-095A88614771}" type="datetimeFigureOut">
              <a:rPr lang="en-CA" smtClean="0"/>
              <a:t>2025-10-10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D55E4C-5A27-3E34-9601-648C2DE386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417EF1-9537-3EFD-23FE-3CC6F8B02B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D1752-60A0-4AA5-8E52-57CD517AB61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243538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03CCAD4-5047-AA66-39F8-759F54CC8B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6D9EF-CE1C-4ACE-B43A-095A88614771}" type="datetimeFigureOut">
              <a:rPr lang="en-CA" smtClean="0"/>
              <a:t>2025-10-10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DD6E5F1-F6AE-471A-4BCB-2D0BBC525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A3F30A-BB2F-B0E2-19B6-3B29215FC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D1752-60A0-4AA5-8E52-57CD517AB61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27945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8F49BE-0D5A-B71D-FE00-DCF0FE141C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7AE8B4-FDBD-778E-6246-AA0DFFEF94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BFFA36-1E92-4BCB-8E64-247A44A796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8C88AF-F45F-B4C2-62D6-92ECC62F39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6D9EF-CE1C-4ACE-B43A-095A88614771}" type="datetimeFigureOut">
              <a:rPr lang="en-CA" smtClean="0"/>
              <a:t>2025-10-10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42C35F-6403-46E8-0415-89F15CD792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4004E6-2EEE-4A2A-CA2B-5DACF21D72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D1752-60A0-4AA5-8E52-57CD517AB61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394626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97A1B-8564-5319-1BBD-3BAD6AF700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314D23B-613E-C68F-56AF-59512D6735D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F72A58-7073-DBDE-9A89-71E4FF233F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2E4197-AB01-D7A7-4370-DC4C492DF7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6D9EF-CE1C-4ACE-B43A-095A88614771}" type="datetimeFigureOut">
              <a:rPr lang="en-CA" smtClean="0"/>
              <a:t>2025-10-10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F2CC31-7055-6597-5211-FCE95C89E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832886-CF89-13D0-7954-E22A8AE5D6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D1752-60A0-4AA5-8E52-57CD517AB61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045898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469082F-1162-DD13-63DE-A1901CE18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18B602-AE24-1230-9F7D-C360ECDEBB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4E82BA-907D-3A3B-82D6-FC4066DEE8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4D6D9EF-CE1C-4ACE-B43A-095A88614771}" type="datetimeFigureOut">
              <a:rPr lang="en-CA" smtClean="0"/>
              <a:t>2025-10-10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8EEDE7-3FF4-6A4A-682D-A785650458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F7219F-4AFA-2EFC-7ADF-CCF4ACE5B6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D4D1752-60A0-4AA5-8E52-57CD517AB610}" type="slidenum">
              <a:rPr lang="en-CA" smtClean="0"/>
              <a:t>‹#›</a:t>
            </a:fld>
            <a:endParaRPr lang="en-CA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3450C1C-5A84-F249-F9C7-4DD0DEE00E03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hdr"/>
              </p:ext>
            </p:extLst>
          </p:nvPr>
        </p:nvSpPr>
        <p:spPr>
          <a:xfrm>
            <a:off x="10201275" y="63500"/>
            <a:ext cx="1962150" cy="18288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CA" sz="1200">
                <a:solidFill>
                  <a:srgbClr val="000000">
                    <a:alpha val="50000"/>
                  </a:srgb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UNCLASSIFIED - NON CLASSIFIÉ</a:t>
            </a:r>
          </a:p>
        </p:txBody>
      </p:sp>
    </p:spTree>
    <p:extLst>
      <p:ext uri="{BB962C8B-B14F-4D97-AF65-F5344CB8AC3E}">
        <p14:creationId xmlns:p14="http://schemas.microsoft.com/office/powerpoint/2010/main" val="20689359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621865F-DC0D-F99D-5192-00A093025B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2392" y="1001688"/>
            <a:ext cx="6630057" cy="552260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A81B7B7-40F3-0E10-652A-58187DF8C5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4561"/>
            <a:ext cx="10515600" cy="1325563"/>
          </a:xfrm>
        </p:spPr>
        <p:txBody>
          <a:bodyPr/>
          <a:lstStyle/>
          <a:p>
            <a:r>
              <a:rPr lang="en-CA" dirty="0"/>
              <a:t>Site 1: Portugal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88C222-5DB9-FB28-E9B0-0EFC69F76E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30396"/>
            <a:ext cx="3130452" cy="489389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EE58C11-EC28-A63F-9347-F78B50F84A83}"/>
              </a:ext>
            </a:extLst>
          </p:cNvPr>
          <p:cNvSpPr txBox="1"/>
          <p:nvPr/>
        </p:nvSpPr>
        <p:spPr>
          <a:xfrm>
            <a:off x="838200" y="1118733"/>
            <a:ext cx="49428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 err="1"/>
              <a:t>ood</a:t>
            </a:r>
            <a:r>
              <a:rPr lang="en-CA" sz="1600" dirty="0"/>
              <a:t>-t JAS2021 minicube_0_29SND_39.29_-8.56</a:t>
            </a:r>
          </a:p>
        </p:txBody>
      </p:sp>
    </p:spTree>
    <p:extLst>
      <p:ext uri="{BB962C8B-B14F-4D97-AF65-F5344CB8AC3E}">
        <p14:creationId xmlns:p14="http://schemas.microsoft.com/office/powerpoint/2010/main" val="13146585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DB4A90-69D0-9632-12E6-D21642F5E4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68ED44A8-9CFD-65C7-237A-BAF472445F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7884" y="3928316"/>
            <a:ext cx="4398757" cy="229037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E2FCB00-0C1C-2D3D-F3A5-CFA8971499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5359" y="3928316"/>
            <a:ext cx="4386556" cy="226602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61DA7EE-92F4-2950-06A8-7B05ED3562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1383" y="1154469"/>
            <a:ext cx="4352258" cy="22682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079EF6C-0ABE-3893-1706-70CE150767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74064" y="1149784"/>
            <a:ext cx="4386555" cy="227763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726B9EB-75A6-1CB0-F4E6-1171DAA7AE48}"/>
              </a:ext>
            </a:extLst>
          </p:cNvPr>
          <p:cNvSpPr txBox="1"/>
          <p:nvPr/>
        </p:nvSpPr>
        <p:spPr>
          <a:xfrm>
            <a:off x="183065" y="2084486"/>
            <a:ext cx="12754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dirty="0"/>
              <a:t>Timestep 4</a:t>
            </a:r>
          </a:p>
          <a:p>
            <a:pPr algn="ctr"/>
            <a:r>
              <a:rPr lang="en-CA" dirty="0"/>
              <a:t>May 18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DDCBE6E-C958-0FFD-14F6-34D24B0759CA}"/>
              </a:ext>
            </a:extLst>
          </p:cNvPr>
          <p:cNvSpPr txBox="1"/>
          <p:nvPr/>
        </p:nvSpPr>
        <p:spPr>
          <a:xfrm>
            <a:off x="10630140" y="2084486"/>
            <a:ext cx="14645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dirty="0"/>
              <a:t>Timestep 9.6</a:t>
            </a:r>
          </a:p>
          <a:p>
            <a:pPr algn="ctr"/>
            <a:r>
              <a:rPr lang="en-CA" dirty="0"/>
              <a:t>June 15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437A501-6C3B-A117-9CCA-87008AFDEF4F}"/>
              </a:ext>
            </a:extLst>
          </p:cNvPr>
          <p:cNvSpPr txBox="1"/>
          <p:nvPr/>
        </p:nvSpPr>
        <p:spPr>
          <a:xfrm>
            <a:off x="26773" y="4875700"/>
            <a:ext cx="15879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Timestep 15.6</a:t>
            </a:r>
          </a:p>
          <a:p>
            <a:pPr algn="ctr"/>
            <a:r>
              <a:rPr lang="en-CA" dirty="0"/>
              <a:t>July 15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B588710-53BF-C756-CA35-56F7671B4E7D}"/>
              </a:ext>
            </a:extLst>
          </p:cNvPr>
          <p:cNvSpPr txBox="1"/>
          <p:nvPr/>
        </p:nvSpPr>
        <p:spPr>
          <a:xfrm>
            <a:off x="10630140" y="4875700"/>
            <a:ext cx="15879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Timestep 19.6</a:t>
            </a:r>
          </a:p>
          <a:p>
            <a:pPr algn="ctr"/>
            <a:r>
              <a:rPr lang="en-CA" dirty="0"/>
              <a:t>August 4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81E1356-B8C7-ACE1-6738-57B8294D1133}"/>
              </a:ext>
            </a:extLst>
          </p:cNvPr>
          <p:cNvSpPr txBox="1"/>
          <p:nvPr/>
        </p:nvSpPr>
        <p:spPr>
          <a:xfrm>
            <a:off x="5401547" y="641051"/>
            <a:ext cx="1388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Actual NDVI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672DE30-319F-CDFF-EADA-73A3C19B493F}"/>
              </a:ext>
            </a:extLst>
          </p:cNvPr>
          <p:cNvSpPr txBox="1"/>
          <p:nvPr/>
        </p:nvSpPr>
        <p:spPr>
          <a:xfrm>
            <a:off x="6589892" y="6216949"/>
            <a:ext cx="36347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Note: There were cloud shadows in the bottom two thirds of the image</a:t>
            </a:r>
          </a:p>
        </p:txBody>
      </p:sp>
    </p:spTree>
    <p:extLst>
      <p:ext uri="{BB962C8B-B14F-4D97-AF65-F5344CB8AC3E}">
        <p14:creationId xmlns:p14="http://schemas.microsoft.com/office/powerpoint/2010/main" val="21874645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C628BC6-5589-A014-36A6-5E86B72783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2813" y="1562399"/>
            <a:ext cx="5692226" cy="50685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ADE5E64-5EE0-8938-2E80-357F423FC2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868" y="1562399"/>
            <a:ext cx="5774319" cy="514343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75205A1-319B-3988-12A8-E7E46A8D93A4}"/>
              </a:ext>
            </a:extLst>
          </p:cNvPr>
          <p:cNvSpPr txBox="1"/>
          <p:nvPr/>
        </p:nvSpPr>
        <p:spPr>
          <a:xfrm>
            <a:off x="1985877" y="1071712"/>
            <a:ext cx="2072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Clouds un-masked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C39292C-3E90-28AC-77E0-BC9F7CF2BBAC}"/>
              </a:ext>
            </a:extLst>
          </p:cNvPr>
          <p:cNvSpPr txBox="1"/>
          <p:nvPr/>
        </p:nvSpPr>
        <p:spPr>
          <a:xfrm>
            <a:off x="8092776" y="1071711"/>
            <a:ext cx="20722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/>
              <a:t>Clouds masked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AC9493-0854-07C2-AD43-2204F49EB551}"/>
              </a:ext>
            </a:extLst>
          </p:cNvPr>
          <p:cNvSpPr txBox="1"/>
          <p:nvPr/>
        </p:nvSpPr>
        <p:spPr>
          <a:xfrm>
            <a:off x="3551903" y="303551"/>
            <a:ext cx="50881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The custom cloud mask can be seen to mask the highway and the houses in the bottom right region</a:t>
            </a:r>
            <a:br>
              <a:rPr lang="en-CA" dirty="0"/>
            </a:b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5045129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DE962D3-C75B-5A8D-BA72-8F62A30EB0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3497" y="582375"/>
            <a:ext cx="3744542" cy="291176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8A974CD-7A51-8133-9216-AAD521CF96F0}"/>
              </a:ext>
            </a:extLst>
          </p:cNvPr>
          <p:cNvSpPr txBox="1"/>
          <p:nvPr/>
        </p:nvSpPr>
        <p:spPr>
          <a:xfrm>
            <a:off x="86510" y="1720693"/>
            <a:ext cx="12754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Timestep 6</a:t>
            </a:r>
            <a:br>
              <a: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</a:br>
            <a:r>
              <a: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July 28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DB1AD3B-A018-929E-7526-07F441CDCF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0875" y="570134"/>
            <a:ext cx="3744542" cy="292400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2B8F7BF8-8C8F-FC32-3456-2C0FBDB945EC}"/>
              </a:ext>
            </a:extLst>
          </p:cNvPr>
          <p:cNvSpPr txBox="1"/>
          <p:nvPr/>
        </p:nvSpPr>
        <p:spPr>
          <a:xfrm>
            <a:off x="10472821" y="1720693"/>
            <a:ext cx="13988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Timestep 10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>
                <a:solidFill>
                  <a:prstClr val="black"/>
                </a:solidFill>
                <a:latin typeface="Aptos" panose="02110004020202020204"/>
              </a:rPr>
              <a:t>August 17</a:t>
            </a:r>
            <a:endParaRPr kumimoji="0" lang="en-CA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BE9E725-C7C6-096A-C84C-A788CEA554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4054" y="3652725"/>
            <a:ext cx="3755561" cy="2924005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A2D1DEEC-BA5C-7605-81F9-CC82AFB882BB}"/>
              </a:ext>
            </a:extLst>
          </p:cNvPr>
          <p:cNvSpPr txBox="1"/>
          <p:nvPr/>
        </p:nvSpPr>
        <p:spPr>
          <a:xfrm>
            <a:off x="-58994" y="4856038"/>
            <a:ext cx="16321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Timestep 15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>
                <a:solidFill>
                  <a:prstClr val="black"/>
                </a:solidFill>
                <a:latin typeface="Aptos" panose="02110004020202020204"/>
              </a:rPr>
              <a:t>September 11</a:t>
            </a:r>
            <a:endParaRPr kumimoji="0" lang="en-CA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D1D263AD-4F24-1137-C642-E63E290DC5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1264" y="3671877"/>
            <a:ext cx="3755561" cy="2935589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93EBEDBB-6EDA-7B64-FC60-593CA02FFD99}"/>
              </a:ext>
            </a:extLst>
          </p:cNvPr>
          <p:cNvSpPr txBox="1"/>
          <p:nvPr/>
        </p:nvSpPr>
        <p:spPr>
          <a:xfrm>
            <a:off x="10472821" y="4856038"/>
            <a:ext cx="13988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Timestep 20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>
                <a:solidFill>
                  <a:prstClr val="black"/>
                </a:solidFill>
                <a:latin typeface="Aptos" panose="02110004020202020204"/>
              </a:rPr>
              <a:t>October 6</a:t>
            </a:r>
            <a:endParaRPr kumimoji="0" lang="en-CA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BD0345A-5754-67F1-8C2F-014E2EEA7D11}"/>
              </a:ext>
            </a:extLst>
          </p:cNvPr>
          <p:cNvSpPr txBox="1"/>
          <p:nvPr/>
        </p:nvSpPr>
        <p:spPr>
          <a:xfrm>
            <a:off x="5126530" y="141050"/>
            <a:ext cx="1726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Predicted NDVI</a:t>
            </a:r>
          </a:p>
        </p:txBody>
      </p:sp>
    </p:spTree>
    <p:extLst>
      <p:ext uri="{BB962C8B-B14F-4D97-AF65-F5344CB8AC3E}">
        <p14:creationId xmlns:p14="http://schemas.microsoft.com/office/powerpoint/2010/main" val="13927984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F36E91-4B4A-D310-0A80-54FC9E01B4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0FBA201-CE61-EA95-990E-9AB0865547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1263" y="624373"/>
            <a:ext cx="3734153" cy="286976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2038B9F-CB40-44BC-F8D9-7448D5BC2046}"/>
              </a:ext>
            </a:extLst>
          </p:cNvPr>
          <p:cNvSpPr txBox="1"/>
          <p:nvPr/>
        </p:nvSpPr>
        <p:spPr>
          <a:xfrm>
            <a:off x="86510" y="1720693"/>
            <a:ext cx="12754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Timestep 6</a:t>
            </a:r>
            <a:br>
              <a: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</a:br>
            <a:r>
              <a: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July 28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3F54901-086A-4A5E-DD08-2BF5186D3A56}"/>
              </a:ext>
            </a:extLst>
          </p:cNvPr>
          <p:cNvSpPr txBox="1"/>
          <p:nvPr/>
        </p:nvSpPr>
        <p:spPr>
          <a:xfrm>
            <a:off x="10472821" y="1720693"/>
            <a:ext cx="13988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Timestep 10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>
                <a:solidFill>
                  <a:prstClr val="black"/>
                </a:solidFill>
                <a:latin typeface="Aptos" panose="02110004020202020204"/>
              </a:rPr>
              <a:t>August 17</a:t>
            </a:r>
            <a:endParaRPr kumimoji="0" lang="en-CA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D50C010-9CCD-C606-73F1-79FF7294DF11}"/>
              </a:ext>
            </a:extLst>
          </p:cNvPr>
          <p:cNvSpPr txBox="1"/>
          <p:nvPr/>
        </p:nvSpPr>
        <p:spPr>
          <a:xfrm>
            <a:off x="-58994" y="4856038"/>
            <a:ext cx="16321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Timestep 15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>
                <a:solidFill>
                  <a:prstClr val="black"/>
                </a:solidFill>
                <a:latin typeface="Aptos" panose="02110004020202020204"/>
              </a:rPr>
              <a:t>September 11</a:t>
            </a:r>
            <a:endParaRPr kumimoji="0" lang="en-CA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3C413EE-039C-4CA4-4CEC-95D8A58A9FF7}"/>
              </a:ext>
            </a:extLst>
          </p:cNvPr>
          <p:cNvSpPr txBox="1"/>
          <p:nvPr/>
        </p:nvSpPr>
        <p:spPr>
          <a:xfrm>
            <a:off x="10472821" y="4856038"/>
            <a:ext cx="13988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Timestep 20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>
                <a:solidFill>
                  <a:prstClr val="black"/>
                </a:solidFill>
                <a:latin typeface="Aptos" panose="02110004020202020204"/>
              </a:rPr>
              <a:t>October 6</a:t>
            </a:r>
            <a:endParaRPr kumimoji="0" lang="en-CA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E7A9540-AEDD-7526-9348-C26013E09AC3}"/>
              </a:ext>
            </a:extLst>
          </p:cNvPr>
          <p:cNvSpPr txBox="1"/>
          <p:nvPr/>
        </p:nvSpPr>
        <p:spPr>
          <a:xfrm>
            <a:off x="5268543" y="160467"/>
            <a:ext cx="1514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Actual NDVI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014DDD-E8E6-A22D-8B4B-60C208DD16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3497" y="680065"/>
            <a:ext cx="3715046" cy="281407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D16BCE7-B9D4-4621-6EAF-2625BDC046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3161" y="3774285"/>
            <a:ext cx="3695382" cy="280244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5513713-D283-9517-4C03-6F2389C048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0032" y="3776162"/>
            <a:ext cx="3695383" cy="2800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0341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E0DD32-CE2F-A0B4-017B-41B6D892DA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BF58D89-B92E-AA90-0987-BAA9126A9A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9704" y="802414"/>
            <a:ext cx="3362632" cy="282830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3948F59-D0F2-6383-5E65-8D92C00DA19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1326"/>
          <a:stretch>
            <a:fillRect/>
          </a:stretch>
        </p:blipFill>
        <p:spPr>
          <a:xfrm>
            <a:off x="1807975" y="3734013"/>
            <a:ext cx="3206090" cy="300002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4D6FD9A-F36E-C464-8551-CB941E22C29D}"/>
              </a:ext>
            </a:extLst>
          </p:cNvPr>
          <p:cNvSpPr txBox="1"/>
          <p:nvPr/>
        </p:nvSpPr>
        <p:spPr>
          <a:xfrm>
            <a:off x="0" y="1878005"/>
            <a:ext cx="14560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Timestep 10</a:t>
            </a:r>
            <a:br>
              <a: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</a:br>
            <a:r>
              <a:rPr lang="en-CA" dirty="0">
                <a:solidFill>
                  <a:prstClr val="black"/>
                </a:solidFill>
                <a:latin typeface="Aptos" panose="02110004020202020204"/>
              </a:rPr>
              <a:t>August</a:t>
            </a:r>
            <a:r>
              <a: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lang="en-CA" dirty="0">
                <a:solidFill>
                  <a:prstClr val="black"/>
                </a:solidFill>
                <a:latin typeface="Aptos" panose="02110004020202020204"/>
              </a:rPr>
              <a:t>17</a:t>
            </a:r>
            <a:endParaRPr kumimoji="0" lang="en-CA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097AB4E-21AD-D702-4E26-1B7932FAB31B}"/>
              </a:ext>
            </a:extLst>
          </p:cNvPr>
          <p:cNvSpPr txBox="1"/>
          <p:nvPr/>
        </p:nvSpPr>
        <p:spPr>
          <a:xfrm>
            <a:off x="-58994" y="5013350"/>
            <a:ext cx="16321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Timestep 15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>
                <a:solidFill>
                  <a:prstClr val="black"/>
                </a:solidFill>
                <a:latin typeface="Aptos" panose="02110004020202020204"/>
              </a:rPr>
              <a:t>September 11</a:t>
            </a:r>
            <a:endParaRPr kumimoji="0" lang="en-CA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153BBCD-D5F0-8D64-97AE-F22F37AA86C8}"/>
              </a:ext>
            </a:extLst>
          </p:cNvPr>
          <p:cNvSpPr txBox="1"/>
          <p:nvPr/>
        </p:nvSpPr>
        <p:spPr>
          <a:xfrm>
            <a:off x="5165298" y="157684"/>
            <a:ext cx="1514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Artifacts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1B130D-58EA-85F0-9E2A-29A91F102D93}"/>
              </a:ext>
            </a:extLst>
          </p:cNvPr>
          <p:cNvSpPr txBox="1"/>
          <p:nvPr/>
        </p:nvSpPr>
        <p:spPr>
          <a:xfrm>
            <a:off x="2849285" y="412353"/>
            <a:ext cx="1143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Predicted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6FD2A1C-3126-7B26-F238-88D848D5E93F}"/>
              </a:ext>
            </a:extLst>
          </p:cNvPr>
          <p:cNvSpPr txBox="1"/>
          <p:nvPr/>
        </p:nvSpPr>
        <p:spPr>
          <a:xfrm>
            <a:off x="8093802" y="412353"/>
            <a:ext cx="829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Actual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30401A6-36FC-0524-6FC4-655EED0152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7022" y="831813"/>
            <a:ext cx="3362632" cy="279890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6E00AA2-B448-8AF2-2D27-EA2D315C471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0635" b="11103"/>
          <a:stretch>
            <a:fillRect/>
          </a:stretch>
        </p:blipFill>
        <p:spPr>
          <a:xfrm>
            <a:off x="6794961" y="3734012"/>
            <a:ext cx="3426754" cy="3000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7390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1643A6EB-F2D1-4410-296D-9F6AB09041D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9970"/>
          <a:stretch>
            <a:fillRect/>
          </a:stretch>
        </p:blipFill>
        <p:spPr>
          <a:xfrm>
            <a:off x="838200" y="1913918"/>
            <a:ext cx="5057717" cy="37890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A81B7B7-40F3-0E10-652A-58187DF8C5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8638"/>
            <a:ext cx="10515600" cy="1325563"/>
          </a:xfrm>
        </p:spPr>
        <p:txBody>
          <a:bodyPr/>
          <a:lstStyle/>
          <a:p>
            <a:r>
              <a:rPr lang="en-CA"/>
              <a:t>Site 2: Romania</a:t>
            </a:r>
            <a:endParaRPr lang="en-CA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FC06E8-8274-CF76-24FA-EBF0CCCFF65F}"/>
              </a:ext>
            </a:extLst>
          </p:cNvPr>
          <p:cNvSpPr txBox="1"/>
          <p:nvPr/>
        </p:nvSpPr>
        <p:spPr>
          <a:xfrm>
            <a:off x="838200" y="1288974"/>
            <a:ext cx="61112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600" dirty="0" err="1"/>
              <a:t>ood</a:t>
            </a:r>
            <a:r>
              <a:rPr lang="en-CA" sz="1600" dirty="0"/>
              <a:t>-t MJJ2021 minicube_225_34TET_47.37_22.05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688C8B-42F9-1F4F-F3DE-AAF65E83AF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8097" y="700548"/>
            <a:ext cx="5677456" cy="5456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1029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FE3FC2A-3BF4-050A-65A2-BB1B366B8B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9488" y="3720534"/>
            <a:ext cx="4425398" cy="300796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E0D61D3-E18A-A1C3-5594-E14EC1BC18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6775" y="3692653"/>
            <a:ext cx="4423196" cy="300796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865C45B-B338-6FD2-EF1A-6D70F474D5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1924" y="490388"/>
            <a:ext cx="4468199" cy="304624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8A974CD-7A51-8133-9216-AAD521CF96F0}"/>
              </a:ext>
            </a:extLst>
          </p:cNvPr>
          <p:cNvSpPr txBox="1"/>
          <p:nvPr/>
        </p:nvSpPr>
        <p:spPr>
          <a:xfrm>
            <a:off x="86510" y="1828844"/>
            <a:ext cx="12754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dirty="0"/>
              <a:t>Timestep 5</a:t>
            </a:r>
          </a:p>
          <a:p>
            <a:pPr algn="ctr"/>
            <a:r>
              <a:rPr lang="en-CA" dirty="0"/>
              <a:t>May 21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B8F7BF8-8C8F-FC32-3456-2C0FBDB945EC}"/>
              </a:ext>
            </a:extLst>
          </p:cNvPr>
          <p:cNvSpPr txBox="1"/>
          <p:nvPr/>
        </p:nvSpPr>
        <p:spPr>
          <a:xfrm>
            <a:off x="10472821" y="1828844"/>
            <a:ext cx="13988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dirty="0"/>
              <a:t>Timestep 10</a:t>
            </a:r>
          </a:p>
          <a:p>
            <a:pPr algn="ctr"/>
            <a:r>
              <a:rPr lang="en-CA" dirty="0"/>
              <a:t>June 15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2D1DEEC-BA5C-7605-81F9-CC82AFB882BB}"/>
              </a:ext>
            </a:extLst>
          </p:cNvPr>
          <p:cNvSpPr txBox="1"/>
          <p:nvPr/>
        </p:nvSpPr>
        <p:spPr>
          <a:xfrm>
            <a:off x="26773" y="5023181"/>
            <a:ext cx="13988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dirty="0"/>
              <a:t>Timestep 16</a:t>
            </a:r>
          </a:p>
          <a:p>
            <a:pPr algn="ctr"/>
            <a:r>
              <a:rPr lang="en-CA" dirty="0"/>
              <a:t>July 15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3EBEDBB-6EDA-7B64-FC60-593CA02FFD99}"/>
              </a:ext>
            </a:extLst>
          </p:cNvPr>
          <p:cNvSpPr txBox="1"/>
          <p:nvPr/>
        </p:nvSpPr>
        <p:spPr>
          <a:xfrm>
            <a:off x="10472821" y="5023181"/>
            <a:ext cx="13988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dirty="0"/>
              <a:t>Timestep 19</a:t>
            </a:r>
          </a:p>
          <a:p>
            <a:pPr algn="ctr"/>
            <a:r>
              <a:rPr lang="en-CA" dirty="0"/>
              <a:t>July 30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EF412DF-4B44-5118-475F-E065BE3B30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27527" y="490388"/>
            <a:ext cx="4447890" cy="303648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22F7B2C-AB1C-6582-2BE1-F5369C4424C2}"/>
              </a:ext>
            </a:extLst>
          </p:cNvPr>
          <p:cNvSpPr txBox="1"/>
          <p:nvPr/>
        </p:nvSpPr>
        <p:spPr>
          <a:xfrm>
            <a:off x="5037631" y="157387"/>
            <a:ext cx="17029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Predicted NDVI</a:t>
            </a:r>
          </a:p>
        </p:txBody>
      </p:sp>
    </p:spTree>
    <p:extLst>
      <p:ext uri="{BB962C8B-B14F-4D97-AF65-F5344CB8AC3E}">
        <p14:creationId xmlns:p14="http://schemas.microsoft.com/office/powerpoint/2010/main" val="4608099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DB6F5C-5092-840C-A706-A915D323E9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BE725FE1-A5BC-C6E3-349F-C401EF89B8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5748" y="3692651"/>
            <a:ext cx="4411676" cy="300796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B6328C3-4686-FD54-6E37-D83FD95F0C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5671" y="3698918"/>
            <a:ext cx="4434451" cy="300991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7D0AB59-963B-0EE3-9B9B-C52B7A4BE9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6775" y="530330"/>
            <a:ext cx="4423196" cy="29965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0EA26D2-428A-3C3D-EF8A-A02BBB6576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67132" y="526719"/>
            <a:ext cx="4467754" cy="300991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36E81F6-C4A6-F1C2-6BA4-558542A24A4A}"/>
              </a:ext>
            </a:extLst>
          </p:cNvPr>
          <p:cNvSpPr txBox="1"/>
          <p:nvPr/>
        </p:nvSpPr>
        <p:spPr>
          <a:xfrm>
            <a:off x="86510" y="1828844"/>
            <a:ext cx="12754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dirty="0"/>
              <a:t>Timestep 5</a:t>
            </a:r>
          </a:p>
          <a:p>
            <a:pPr algn="ctr"/>
            <a:r>
              <a:rPr lang="en-CA" dirty="0"/>
              <a:t>May 21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A6AC0B9-BBBE-B8D8-B46B-40E77BA06D83}"/>
              </a:ext>
            </a:extLst>
          </p:cNvPr>
          <p:cNvSpPr txBox="1"/>
          <p:nvPr/>
        </p:nvSpPr>
        <p:spPr>
          <a:xfrm>
            <a:off x="10472821" y="1828844"/>
            <a:ext cx="13988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dirty="0"/>
              <a:t>Timestep 10</a:t>
            </a:r>
          </a:p>
          <a:p>
            <a:pPr algn="ctr"/>
            <a:r>
              <a:rPr lang="en-CA" dirty="0"/>
              <a:t>June 15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76A61B3-4B89-B732-E72A-1CF118220F05}"/>
              </a:ext>
            </a:extLst>
          </p:cNvPr>
          <p:cNvSpPr txBox="1"/>
          <p:nvPr/>
        </p:nvSpPr>
        <p:spPr>
          <a:xfrm>
            <a:off x="26773" y="5023181"/>
            <a:ext cx="13988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dirty="0"/>
              <a:t>Timestep 16</a:t>
            </a:r>
          </a:p>
          <a:p>
            <a:pPr algn="ctr"/>
            <a:r>
              <a:rPr lang="en-CA" dirty="0"/>
              <a:t>July 15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B9D4B88-95F2-EA8C-C070-C08A63B28C3E}"/>
              </a:ext>
            </a:extLst>
          </p:cNvPr>
          <p:cNvSpPr txBox="1"/>
          <p:nvPr/>
        </p:nvSpPr>
        <p:spPr>
          <a:xfrm>
            <a:off x="10472821" y="5023181"/>
            <a:ext cx="13988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dirty="0"/>
              <a:t>Timestep 19</a:t>
            </a:r>
          </a:p>
          <a:p>
            <a:pPr algn="ctr"/>
            <a:r>
              <a:rPr lang="en-CA" dirty="0"/>
              <a:t>July 30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85269C-BB92-353D-4E3E-DAEA8C8035C6}"/>
              </a:ext>
            </a:extLst>
          </p:cNvPr>
          <p:cNvSpPr txBox="1"/>
          <p:nvPr/>
        </p:nvSpPr>
        <p:spPr>
          <a:xfrm>
            <a:off x="5112426" y="157387"/>
            <a:ext cx="14353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Actual NDVI</a:t>
            </a:r>
          </a:p>
        </p:txBody>
      </p:sp>
    </p:spTree>
    <p:extLst>
      <p:ext uri="{BB962C8B-B14F-4D97-AF65-F5344CB8AC3E}">
        <p14:creationId xmlns:p14="http://schemas.microsoft.com/office/powerpoint/2010/main" val="14006285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81B7B7-40F3-0E10-652A-58187DF8C5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01310"/>
            <a:ext cx="10515600" cy="1325563"/>
          </a:xfrm>
        </p:spPr>
        <p:txBody>
          <a:bodyPr/>
          <a:lstStyle/>
          <a:p>
            <a:r>
              <a:rPr lang="en-CA" dirty="0"/>
              <a:t>Site 3: Sweden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481E71C-F237-512C-CE20-B751CF0681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677" y="1337941"/>
            <a:ext cx="3086808" cy="527170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F780632-E420-51DE-0B3D-D49293562119}"/>
              </a:ext>
            </a:extLst>
          </p:cNvPr>
          <p:cNvSpPr txBox="1"/>
          <p:nvPr/>
        </p:nvSpPr>
        <p:spPr>
          <a:xfrm>
            <a:off x="838200" y="911765"/>
            <a:ext cx="611124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600" dirty="0" err="1"/>
              <a:t>ood</a:t>
            </a:r>
            <a:r>
              <a:rPr lang="en-CA" sz="1600" dirty="0"/>
              <a:t>-t MJJ2021 minicube_241_34VCL_59.04_17.96</a:t>
            </a:r>
          </a:p>
          <a:p>
            <a:endParaRPr lang="en-CA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10959F-B28C-2C06-1E2A-0385E65562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6677" y="335049"/>
            <a:ext cx="5613306" cy="627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9159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FC1678A-2B31-75CE-D0AA-82B065B200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3688" y="1130382"/>
            <a:ext cx="4400477" cy="227763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8A974CD-7A51-8133-9216-AAD521CF96F0}"/>
              </a:ext>
            </a:extLst>
          </p:cNvPr>
          <p:cNvSpPr txBox="1"/>
          <p:nvPr/>
        </p:nvSpPr>
        <p:spPr>
          <a:xfrm>
            <a:off x="188915" y="2084486"/>
            <a:ext cx="12754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dirty="0"/>
              <a:t>Timestep 4</a:t>
            </a:r>
          </a:p>
          <a:p>
            <a:pPr algn="ctr"/>
            <a:r>
              <a:rPr lang="en-CA" dirty="0"/>
              <a:t>May 18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B8F7BF8-8C8F-FC32-3456-2C0FBDB945EC}"/>
              </a:ext>
            </a:extLst>
          </p:cNvPr>
          <p:cNvSpPr txBox="1"/>
          <p:nvPr/>
        </p:nvSpPr>
        <p:spPr>
          <a:xfrm>
            <a:off x="10663000" y="2084486"/>
            <a:ext cx="13988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dirty="0"/>
              <a:t>Timestep 10</a:t>
            </a:r>
          </a:p>
          <a:p>
            <a:pPr algn="ctr"/>
            <a:r>
              <a:rPr lang="en-CA" dirty="0"/>
              <a:t>June 17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2D1DEEC-BA5C-7605-81F9-CC82AFB882BB}"/>
              </a:ext>
            </a:extLst>
          </p:cNvPr>
          <p:cNvSpPr txBox="1"/>
          <p:nvPr/>
        </p:nvSpPr>
        <p:spPr>
          <a:xfrm>
            <a:off x="75933" y="4875700"/>
            <a:ext cx="13988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dirty="0"/>
              <a:t>Timestep 15</a:t>
            </a:r>
            <a:br>
              <a:rPr lang="en-CA" dirty="0"/>
            </a:br>
            <a:r>
              <a:rPr lang="en-CA" dirty="0"/>
              <a:t>July 12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3EBEDBB-6EDA-7B64-FC60-593CA02FFD99}"/>
              </a:ext>
            </a:extLst>
          </p:cNvPr>
          <p:cNvSpPr txBox="1"/>
          <p:nvPr/>
        </p:nvSpPr>
        <p:spPr>
          <a:xfrm>
            <a:off x="10692496" y="4875700"/>
            <a:ext cx="13988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Timestep 20</a:t>
            </a:r>
          </a:p>
          <a:p>
            <a:pPr algn="ctr"/>
            <a:r>
              <a:rPr lang="en-CA" dirty="0"/>
              <a:t>August 6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63A376-B67D-62AC-7F8A-761CDCB1D8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4844" y="1104687"/>
            <a:ext cx="4438217" cy="23032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4E680B7-450A-F302-4155-877017DCA3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8235" y="3916701"/>
            <a:ext cx="4393680" cy="22776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222B9BF-EC21-65B4-37C2-C05EBA4F4B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5422" y="3892386"/>
            <a:ext cx="4487639" cy="23019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959731D-C7CC-0A05-7F34-F269A912F28A}"/>
              </a:ext>
            </a:extLst>
          </p:cNvPr>
          <p:cNvSpPr txBox="1"/>
          <p:nvPr/>
        </p:nvSpPr>
        <p:spPr>
          <a:xfrm>
            <a:off x="5244516" y="641051"/>
            <a:ext cx="17029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Predicted NDVI</a:t>
            </a:r>
          </a:p>
        </p:txBody>
      </p:sp>
    </p:spTree>
    <p:extLst>
      <p:ext uri="{BB962C8B-B14F-4D97-AF65-F5344CB8AC3E}">
        <p14:creationId xmlns:p14="http://schemas.microsoft.com/office/powerpoint/2010/main" val="633635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219619fd-75dc-48cb-820d-8f683a95dd8b}" enabled="1" method="Privileged" siteId="{05c95b33-90ca-49d5-b644-288b930b912b}" contentBits="1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3010</TotalTime>
  <Words>197</Words>
  <Application>Microsoft Office PowerPoint</Application>
  <PresentationFormat>Widescreen</PresentationFormat>
  <Paragraphs>68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Aptos</vt:lpstr>
      <vt:lpstr>Aptos Display</vt:lpstr>
      <vt:lpstr>Arial</vt:lpstr>
      <vt:lpstr>Calibri</vt:lpstr>
      <vt:lpstr>Office Theme</vt:lpstr>
      <vt:lpstr>Site 1: Portugal</vt:lpstr>
      <vt:lpstr>PowerPoint Presentation</vt:lpstr>
      <vt:lpstr>PowerPoint Presentation</vt:lpstr>
      <vt:lpstr>PowerPoint Presentation</vt:lpstr>
      <vt:lpstr>Site 2: Romania</vt:lpstr>
      <vt:lpstr>PowerPoint Presentation</vt:lpstr>
      <vt:lpstr>PowerPoint Presentation</vt:lpstr>
      <vt:lpstr>Site 3: Sweden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Zhang, Dong</dc:creator>
  <cp:lastModifiedBy>Zhang, Dong</cp:lastModifiedBy>
  <cp:revision>11</cp:revision>
  <dcterms:created xsi:type="dcterms:W3CDTF">2025-10-06T16:46:23Z</dcterms:created>
  <dcterms:modified xsi:type="dcterms:W3CDTF">2025-10-10T14:12:40Z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lassificationContentMarkingHeaderLocations">
    <vt:lpwstr>Office Theme:8</vt:lpwstr>
  </property>
  <property fmtid="{D5CDD505-2E9C-101B-9397-08002B2CF9AE}" pid="3" name="ClassificationContentMarkingHeaderText">
    <vt:lpwstr>UNCLASSIFIED - NON CLASSIFIÉ</vt:lpwstr>
  </property>
</Properties>
</file>